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6"/>
    <p:restoredTop sz="94659"/>
  </p:normalViewPr>
  <p:slideViewPr>
    <p:cSldViewPr snapToGrid="0" snapToObjects="1">
      <p:cViewPr varScale="1">
        <p:scale>
          <a:sx n="110" d="100"/>
          <a:sy n="110" d="100"/>
        </p:scale>
        <p:origin x="3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48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08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03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50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0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595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0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46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819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7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66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7F681-7B51-8041-A60D-9606EC81D505}" type="datetimeFigureOut">
              <a:rPr lang="en-US" smtClean="0"/>
              <a:t>12/7/20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DAE08-21D6-4640-AD80-3B00188289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84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2598"/>
            <a:ext cx="12192000" cy="45515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9645" y="324091"/>
            <a:ext cx="505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Partial charge-changing (cc) cross-sections (</a:t>
            </a:r>
            <a:r>
              <a:rPr lang="en-US" dirty="0" err="1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xs</a:t>
            </a:r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91896" y="876218"/>
            <a:ext cx="183806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Total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ccxs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@ 1.5 GeV/n 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840588" y="1153217"/>
            <a:ext cx="433154" cy="4375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743172" y="515542"/>
            <a:ext cx="2194832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smtClean="0">
                <a:latin typeface="Arial" charset="0"/>
                <a:ea typeface="Arial" charset="0"/>
                <a:cs typeface="Arial" charset="0"/>
              </a:rPr>
              <a:t>Mean free path @ 1.5 GeV/n 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1501438" y="792541"/>
            <a:ext cx="285750" cy="8155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600812" y="1014717"/>
            <a:ext cx="157767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Sum of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xs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in the row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9178488" y="1164253"/>
            <a:ext cx="1662100" cy="4881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96391" y="6243338"/>
            <a:ext cx="36952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Webber Cross section program  - WNEWTR</a:t>
            </a:r>
            <a:endParaRPr lang="en-US" sz="14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1343025" y="1291717"/>
            <a:ext cx="228600" cy="22276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795593" y="1301233"/>
            <a:ext cx="647694" cy="21324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4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7011"/>
            <a:ext cx="12192000" cy="454397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377750" y="1245417"/>
            <a:ext cx="228600" cy="22276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830318" y="1254933"/>
            <a:ext cx="647694" cy="21324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87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8389"/>
            <a:ext cx="12192000" cy="456122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377749" y="1254933"/>
            <a:ext cx="335303" cy="21324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830318" y="1254933"/>
            <a:ext cx="647694" cy="21324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384792" y="1207666"/>
            <a:ext cx="19832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smtClean="0">
                <a:latin typeface="Arial" charset="0"/>
                <a:ea typeface="Arial" charset="0"/>
                <a:cs typeface="Arial" charset="0"/>
              </a:rPr>
              <a:t>ISM: 90% H + 10% He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507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4128" y="567158"/>
            <a:ext cx="5929189" cy="62908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2404" y="197826"/>
            <a:ext cx="489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Total </a:t>
            </a:r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charge-changing (cc) cross-sections (</a:t>
            </a:r>
            <a:r>
              <a:rPr lang="en-US" dirty="0" err="1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xs</a:t>
            </a:r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108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40" y="832990"/>
            <a:ext cx="3840543" cy="396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0034" y="128378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Partial </a:t>
            </a:r>
            <a:r>
              <a:rPr lang="en-US" dirty="0" err="1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ccxs</a:t>
            </a:r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(H target) vs. E</a:t>
            </a:r>
            <a:endParaRPr 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0034" y="832990"/>
            <a:ext cx="3864290" cy="39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7075" y="832990"/>
            <a:ext cx="3839452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26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59</Words>
  <Application>Microsoft Macintosh PowerPoint</Application>
  <PresentationFormat>Widescreen</PresentationFormat>
  <Paragraphs>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</cp:revision>
  <dcterms:created xsi:type="dcterms:W3CDTF">2020-12-05T10:18:50Z</dcterms:created>
  <dcterms:modified xsi:type="dcterms:W3CDTF">2020-12-07T13:16:53Z</dcterms:modified>
</cp:coreProperties>
</file>